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0"/>
  </p:notesMasterIdLst>
  <p:handoutMasterIdLst>
    <p:handoutMasterId r:id="rId11"/>
  </p:handoutMasterIdLst>
  <p:sldIdLst>
    <p:sldId id="283" r:id="rId2"/>
    <p:sldId id="284" r:id="rId3"/>
    <p:sldId id="285" r:id="rId4"/>
    <p:sldId id="286" r:id="rId5"/>
    <p:sldId id="287" r:id="rId6"/>
    <p:sldId id="288" r:id="rId7"/>
    <p:sldId id="289" r:id="rId8"/>
    <p:sldId id="290" r:id="rId9"/>
  </p:sldIdLst>
  <p:sldSz cx="12192000" cy="6858000"/>
  <p:notesSz cx="6858000" cy="9144000"/>
  <p:defaultTextStyle>
    <a:defPPr rtl="0">
      <a:defRPr lang="vi-V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hào mừng" id="{E75E278A-FF0E-49A4-B170-79828D63BBAD}">
          <p14:sldIdLst/>
        </p14:section>
        <p14:section name="Thiết kế, Biến đổi, Ghi chú, Làm việc Cùng nhau, Cho Tôi Biết" id="{B9B51309-D148-4332-87C2-07BE32FBCA3B}">
          <p14:sldIdLst>
            <p14:sldId id="283"/>
          </p14:sldIdLst>
        </p14:section>
        <p14:section name="Tìm hiểu thêm" id="{2CC34DB2-6590-42C0-AD4B-A04C6060184E}">
          <p14:sldIdLst>
            <p14:sldId id="284"/>
            <p14:sldId id="285"/>
            <p14:sldId id="286"/>
            <p14:sldId id="287"/>
            <p14:sldId id="288"/>
            <p14:sldId id="289"/>
            <p14:sldId id="29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Tác giả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24726"/>
    <a:srgbClr val="404040"/>
    <a:srgbClr val="FF9B45"/>
    <a:srgbClr val="DD462F"/>
    <a:srgbClr val="F8CFB6"/>
    <a:srgbClr val="F8CAB6"/>
    <a:srgbClr val="923922"/>
    <a:srgbClr val="F5F5F5"/>
    <a:srgbClr val="F2F2F2"/>
    <a:srgbClr val="D2B4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76" autoAdjust="0"/>
    <p:restoredTop sz="94241" autoAdjust="0"/>
  </p:normalViewPr>
  <p:slideViewPr>
    <p:cSldViewPr snapToGrid="0">
      <p:cViewPr varScale="1">
        <p:scale>
          <a:sx n="104" d="100"/>
          <a:sy n="104" d="100"/>
        </p:scale>
        <p:origin x="164" y="6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900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Đầu trang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vi-VN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hỗ dành sẵn cho Ngày tháng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5F77B748-1B6F-4993-9849-0766BEB4A4D5}" type="datetime1">
              <a:rPr lang="vi-VN" smtClean="0">
                <a:latin typeface="Calibri" panose="020F0502020204030204" pitchFamily="34" charset="0"/>
                <a:cs typeface="Calibri" panose="020F0502020204030204" pitchFamily="34" charset="0"/>
              </a:rPr>
              <a:t>23/10/2024</a:t>
            </a:fld>
            <a:endParaRPr lang="vi-VN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Chỗ dành sẵn cho Chân trang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vi-VN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Chỗ dành sẵn cho Số hiệu Bản chiếu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C679768-A2FC-4D08-91F6-8DCE6C566B36}" type="slidenum">
              <a:rPr lang="vi-VN" smtClean="0">
                <a:latin typeface="Calibri" panose="020F0502020204030204" pitchFamily="34" charset="0"/>
                <a:cs typeface="Calibri" panose="020F0502020204030204" pitchFamily="34" charset="0"/>
              </a:rPr>
              <a:t>‹#›</a:t>
            </a:fld>
            <a:endParaRPr lang="vi-VN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02551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Đầu trang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vi-VN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hỗ dành sẵn cho Ngày tháng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577ED34B-72BA-4BD0-A783-CCF7C2DCF833}" type="datetime1">
              <a:rPr lang="vi-VN" smtClean="0"/>
              <a:pPr/>
              <a:t>23/10/2024</a:t>
            </a:fld>
            <a:endParaRPr lang="vi-VN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Chỗ dành sẵn cho Hình ảnh của Bản chiế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vi-VN" noProof="0"/>
          </a:p>
        </p:txBody>
      </p:sp>
      <p:sp>
        <p:nvSpPr>
          <p:cNvPr id="5" name="Chỗ dành sẵn cho Ghi chú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vi-VN" noProof="0"/>
              <a:t>Bấm để chỉnh sửa kiểu văn bản Bản cái</a:t>
            </a:r>
          </a:p>
          <a:p>
            <a:pPr lvl="1" rtl="0"/>
            <a:r>
              <a:rPr lang="vi-VN" noProof="0"/>
              <a:t>Mức hai</a:t>
            </a:r>
          </a:p>
          <a:p>
            <a:pPr lvl="2" rtl="0"/>
            <a:r>
              <a:rPr lang="vi-VN" noProof="0"/>
              <a:t>Mức ba</a:t>
            </a:r>
          </a:p>
          <a:p>
            <a:pPr lvl="3" rtl="0"/>
            <a:r>
              <a:rPr lang="vi-VN" noProof="0"/>
              <a:t>Mức bốn</a:t>
            </a:r>
          </a:p>
          <a:p>
            <a:pPr lvl="4" rtl="0"/>
            <a:r>
              <a:rPr lang="vi-VN" noProof="0"/>
              <a:t>Mức năm</a:t>
            </a:r>
          </a:p>
        </p:txBody>
      </p:sp>
      <p:sp>
        <p:nvSpPr>
          <p:cNvPr id="6" name="Chỗ dành sẵn cho Chân trang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vi-VN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Chỗ dành sẵn cho Số hiệu Bản chiế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DF61EA0F-A667-4B49-8422-0062BC55E249}" type="slidenum">
              <a:rPr lang="vi-VN" smtClean="0"/>
              <a:pPr/>
              <a:t>‹#›</a:t>
            </a:fld>
            <a:endParaRPr lang="vi-VN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1910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Calibri" panose="020F0502020204030204" pitchFamily="34" charset="0"/>
        <a:ea typeface="+mn-ea"/>
        <a:cs typeface="Calibri" panose="020F0502020204030204" pitchFamily="34" charset="0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Calibri" panose="020F0502020204030204" pitchFamily="34" charset="0"/>
        <a:ea typeface="+mn-ea"/>
        <a:cs typeface="Calibri" panose="020F0502020204030204" pitchFamily="34" charset="0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Calibri" panose="020F0502020204030204" pitchFamily="34" charset="0"/>
        <a:ea typeface="+mn-ea"/>
        <a:cs typeface="Calibri" panose="020F0502020204030204" pitchFamily="34" charset="0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Calibri" panose="020F0502020204030204" pitchFamily="34" charset="0"/>
        <a:ea typeface="+mn-ea"/>
        <a:cs typeface="Calibri" panose="020F0502020204030204" pitchFamily="34" charset="0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Calibri" panose="020F0502020204030204" pitchFamily="34" charset="0"/>
        <a:ea typeface="+mn-ea"/>
        <a:cs typeface="Calibri" panose="020F0502020204030204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g chiếu Tiêu đ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ình chữ nhật 6"/>
          <p:cNvSpPr/>
          <p:nvPr userDrawn="1"/>
        </p:nvSpPr>
        <p:spPr bwMode="blackWhite">
          <a:xfrm>
            <a:off x="254950" y="262784"/>
            <a:ext cx="11682101" cy="6332433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vi-VN" sz="1800" noProof="0"/>
          </a:p>
        </p:txBody>
      </p:sp>
      <p:sp>
        <p:nvSpPr>
          <p:cNvPr id="2" name="Tiêu đề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vi-VN" noProof="0"/>
              <a:t>Bấm để chỉnh sửa kiểu tiêu đề Bản cái</a:t>
            </a:r>
          </a:p>
        </p:txBody>
      </p:sp>
    </p:spTree>
    <p:extLst>
      <p:ext uri="{BB962C8B-B14F-4D97-AF65-F5344CB8AC3E}">
        <p14:creationId xmlns:p14="http://schemas.microsoft.com/office/powerpoint/2010/main" val="17185494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êu đề và Nộ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Hình chữ nhật 8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 rtl="0"/>
            <a:endParaRPr lang="vi-VN" sz="1800" noProof="0"/>
          </a:p>
        </p:txBody>
      </p:sp>
      <p:cxnSp>
        <p:nvCxnSpPr>
          <p:cNvPr id="12" name="Đường nối Thẳng 11"/>
          <p:cNvCxnSpPr/>
          <p:nvPr userDrawn="1"/>
        </p:nvCxnSpPr>
        <p:spPr>
          <a:xfrm>
            <a:off x="604434" y="1196392"/>
            <a:ext cx="10983132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êu đề 3"/>
          <p:cNvSpPr>
            <a:spLocks noGrp="1"/>
          </p:cNvSpPr>
          <p:nvPr>
            <p:ph type="title" hasCustomPrompt="1"/>
          </p:nvPr>
        </p:nvSpPr>
        <p:spPr>
          <a:xfrm>
            <a:off x="521207" y="448056"/>
            <a:ext cx="6877119" cy="640080"/>
          </a:xfrm>
        </p:spPr>
        <p:txBody>
          <a:bodyPr rtlCol="0" anchor="b" anchorCtr="0">
            <a:normAutofit/>
          </a:bodyPr>
          <a:lstStyle>
            <a:lvl1pPr>
              <a:defRPr sz="28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rtl="0"/>
            <a:r>
              <a:rPr lang="vi-VN" noProof="0"/>
              <a:t>Bấm để chỉnh sửa kiểu tiêu đề Bản cái</a:t>
            </a:r>
          </a:p>
        </p:txBody>
      </p:sp>
      <p:sp>
        <p:nvSpPr>
          <p:cNvPr id="3" name="Chỗ dành sẵn cho Nội dung 2"/>
          <p:cNvSpPr>
            <a:spLocks noGrp="1"/>
          </p:cNvSpPr>
          <p:nvPr>
            <p:ph sz="quarter" idx="10" hasCustomPrompt="1"/>
          </p:nvPr>
        </p:nvSpPr>
        <p:spPr>
          <a:xfrm>
            <a:off x="539496" y="1435608"/>
            <a:ext cx="4416552" cy="397764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lang="en-US"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marL="0" lvl="0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vi-VN" noProof="0"/>
              <a:t>Bấm để chỉnh sửa kiểu văn bản Bản cái</a:t>
            </a:r>
          </a:p>
          <a:p>
            <a:pPr marL="0" lvl="1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vi-VN" noProof="0"/>
              <a:t>Mức hai</a:t>
            </a:r>
          </a:p>
          <a:p>
            <a:pPr marL="0" lvl="2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vi-VN" noProof="0"/>
              <a:t>Mức ba</a:t>
            </a:r>
          </a:p>
          <a:p>
            <a:pPr marL="0" lvl="3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vi-VN" noProof="0"/>
              <a:t>Mức bốn</a:t>
            </a:r>
          </a:p>
          <a:p>
            <a:pPr marL="0" lvl="4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vi-VN" noProof="0"/>
              <a:t>Mức năm</a:t>
            </a:r>
          </a:p>
        </p:txBody>
      </p:sp>
      <p:sp>
        <p:nvSpPr>
          <p:cNvPr id="6" name="Chỗ dành sẵn cho Ngày tháng 3"/>
          <p:cNvSpPr>
            <a:spLocks noGrp="1"/>
          </p:cNvSpPr>
          <p:nvPr>
            <p:ph type="dt" sz="half" idx="2"/>
          </p:nvPr>
        </p:nvSpPr>
        <p:spPr>
          <a:xfrm>
            <a:off x="53949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fld id="{02EC22F9-6FD5-46BC-A5C1-639436D1690D}" type="datetime1">
              <a:rPr lang="vi-VN" noProof="0" smtClean="0"/>
              <a:t>23/10/2024</a:t>
            </a:fld>
            <a:endParaRPr lang="vi-VN" noProof="0"/>
          </a:p>
        </p:txBody>
      </p:sp>
      <p:sp>
        <p:nvSpPr>
          <p:cNvPr id="7" name="Chỗ dành sẵn cho Chân trang 4"/>
          <p:cNvSpPr>
            <a:spLocks noGrp="1"/>
          </p:cNvSpPr>
          <p:nvPr>
            <p:ph type="ftr" sz="quarter" idx="3"/>
          </p:nvPr>
        </p:nvSpPr>
        <p:spPr>
          <a:xfrm>
            <a:off x="4648200" y="62039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endParaRPr lang="vi-VN" noProof="0"/>
          </a:p>
        </p:txBody>
      </p:sp>
      <p:sp>
        <p:nvSpPr>
          <p:cNvPr id="8" name="Chỗ dành sẵn cho Số hiệu Bản chiếu 5"/>
          <p:cNvSpPr>
            <a:spLocks noGrp="1"/>
          </p:cNvSpPr>
          <p:nvPr>
            <p:ph type="sldNum" sz="quarter" idx="4"/>
          </p:nvPr>
        </p:nvSpPr>
        <p:spPr>
          <a:xfrm>
            <a:off x="837192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fld id="{9860EDB8-5305-433F-BE41-D7A86D811DB3}" type="slidenum">
              <a:rPr lang="vi-VN" noProof="0" smtClean="0"/>
              <a:pPr/>
              <a:t>‹#›</a:t>
            </a:fld>
            <a:endParaRPr lang="vi-VN" noProof="0"/>
          </a:p>
        </p:txBody>
      </p:sp>
    </p:spTree>
    <p:extLst>
      <p:ext uri="{BB962C8B-B14F-4D97-AF65-F5344CB8AC3E}">
        <p14:creationId xmlns:p14="http://schemas.microsoft.com/office/powerpoint/2010/main" val="21858365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Đầu trang của Mụ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Hình chữ nhật 8"/>
          <p:cNvSpPr/>
          <p:nvPr userDrawn="1"/>
        </p:nvSpPr>
        <p:spPr>
          <a:xfrm>
            <a:off x="254951" y="262784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vi-VN" sz="1800" noProof="0"/>
          </a:p>
        </p:txBody>
      </p:sp>
      <p:sp>
        <p:nvSpPr>
          <p:cNvPr id="10" name="Hình chữ nhật 9"/>
          <p:cNvSpPr/>
          <p:nvPr userDrawn="1"/>
        </p:nvSpPr>
        <p:spPr bwMode="blackWhite">
          <a:xfrm>
            <a:off x="254950" y="262784"/>
            <a:ext cx="11682101" cy="2072643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vi-VN" sz="1800" noProof="0"/>
          </a:p>
        </p:txBody>
      </p:sp>
      <p:sp>
        <p:nvSpPr>
          <p:cNvPr id="2" name="Tiêu đề 1"/>
          <p:cNvSpPr>
            <a:spLocks noGrp="1"/>
          </p:cNvSpPr>
          <p:nvPr>
            <p:ph type="title" hasCustomPrompt="1"/>
          </p:nvPr>
        </p:nvSpPr>
        <p:spPr>
          <a:xfrm>
            <a:off x="521208" y="1536192"/>
            <a:ext cx="6876288" cy="640080"/>
          </a:xfrm>
        </p:spPr>
        <p:txBody>
          <a:bodyPr rtlCol="0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pPr rtl="0"/>
            <a:r>
              <a:rPr lang="vi-VN" noProof="0"/>
              <a:t>Bấm để chỉnh sửa kiểu tiêu đề Bản cái</a:t>
            </a:r>
          </a:p>
        </p:txBody>
      </p:sp>
      <p:sp>
        <p:nvSpPr>
          <p:cNvPr id="7" name="Chỗ dành sẵn cho Nội dung 6"/>
          <p:cNvSpPr>
            <a:spLocks noGrp="1"/>
          </p:cNvSpPr>
          <p:nvPr>
            <p:ph sz="quarter" idx="13" hasCustomPrompt="1"/>
          </p:nvPr>
        </p:nvSpPr>
        <p:spPr>
          <a:xfrm>
            <a:off x="539496" y="2560320"/>
            <a:ext cx="9445752" cy="397764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marL="0" lvl="0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vi-VN" noProof="0"/>
              <a:t>Bấm để chỉnh sửa kiểu văn bản Bản cái</a:t>
            </a:r>
          </a:p>
          <a:p>
            <a:pPr marL="0" lvl="1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vi-VN" noProof="0"/>
              <a:t>Mức hai</a:t>
            </a:r>
          </a:p>
          <a:p>
            <a:pPr marL="0" lvl="2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vi-VN" noProof="0"/>
              <a:t>Mức ba</a:t>
            </a:r>
          </a:p>
          <a:p>
            <a:pPr marL="0" lvl="3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vi-VN" noProof="0"/>
              <a:t>Mức bốn</a:t>
            </a:r>
          </a:p>
          <a:p>
            <a:pPr marL="0" lvl="4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vi-VN" noProof="0"/>
              <a:t>Mức năm</a:t>
            </a:r>
          </a:p>
        </p:txBody>
      </p:sp>
    </p:spTree>
    <p:extLst>
      <p:ext uri="{BB962C8B-B14F-4D97-AF65-F5344CB8AC3E}">
        <p14:creationId xmlns:p14="http://schemas.microsoft.com/office/powerpoint/2010/main" val="13356555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ình chữ nhật 6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 rtl="0"/>
            <a:endParaRPr lang="vi-VN" sz="1800" noProof="0"/>
          </a:p>
        </p:txBody>
      </p:sp>
      <p:sp>
        <p:nvSpPr>
          <p:cNvPr id="2" name="Chỗ dành sẵn cho Tiêu đề 1"/>
          <p:cNvSpPr>
            <a:spLocks noGrp="1"/>
          </p:cNvSpPr>
          <p:nvPr>
            <p:ph type="title"/>
          </p:nvPr>
        </p:nvSpPr>
        <p:spPr>
          <a:xfrm>
            <a:off x="521208" y="448056"/>
            <a:ext cx="6876288" cy="64008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pPr rtl="0"/>
            <a:r>
              <a:rPr lang="vi-VN" noProof="0" dirty="0" err="1"/>
              <a:t>Bấm</a:t>
            </a:r>
            <a:r>
              <a:rPr lang="vi-VN" noProof="0" dirty="0"/>
              <a:t> </a:t>
            </a:r>
            <a:r>
              <a:rPr lang="vi-VN" noProof="0" dirty="0" err="1"/>
              <a:t>để</a:t>
            </a:r>
            <a:r>
              <a:rPr lang="vi-VN" noProof="0" dirty="0"/>
              <a:t> </a:t>
            </a:r>
            <a:r>
              <a:rPr lang="vi-VN" noProof="0" dirty="0" err="1"/>
              <a:t>chỉnh</a:t>
            </a:r>
            <a:r>
              <a:rPr lang="vi-VN" noProof="0" dirty="0"/>
              <a:t> </a:t>
            </a:r>
            <a:r>
              <a:rPr lang="vi-VN" noProof="0" dirty="0" err="1"/>
              <a:t>sửa</a:t>
            </a:r>
            <a:r>
              <a:rPr lang="vi-VN" noProof="0" dirty="0"/>
              <a:t> </a:t>
            </a:r>
            <a:r>
              <a:rPr lang="vi-VN" noProof="0" dirty="0" err="1"/>
              <a:t>kiểu</a:t>
            </a:r>
            <a:r>
              <a:rPr lang="vi-VN" noProof="0" dirty="0"/>
              <a:t> tiêu đề Bản cái</a:t>
            </a:r>
          </a:p>
        </p:txBody>
      </p:sp>
      <p:sp>
        <p:nvSpPr>
          <p:cNvPr id="3" name="Chỗ dành sẵn cho Văn bản 2"/>
          <p:cNvSpPr>
            <a:spLocks noGrp="1"/>
          </p:cNvSpPr>
          <p:nvPr>
            <p:ph type="body" idx="1"/>
          </p:nvPr>
        </p:nvSpPr>
        <p:spPr>
          <a:xfrm>
            <a:off x="539496" y="1435608"/>
            <a:ext cx="4416552" cy="3977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vi-VN" noProof="0" dirty="0" err="1"/>
              <a:t>Bấm</a:t>
            </a:r>
            <a:r>
              <a:rPr lang="vi-VN" noProof="0" dirty="0"/>
              <a:t> </a:t>
            </a:r>
            <a:r>
              <a:rPr lang="vi-VN" noProof="0" dirty="0" err="1"/>
              <a:t>để</a:t>
            </a:r>
            <a:r>
              <a:rPr lang="vi-VN" noProof="0" dirty="0"/>
              <a:t> </a:t>
            </a:r>
            <a:r>
              <a:rPr lang="vi-VN" noProof="0" dirty="0" err="1"/>
              <a:t>chỉnh</a:t>
            </a:r>
            <a:r>
              <a:rPr lang="vi-VN" noProof="0" dirty="0"/>
              <a:t> </a:t>
            </a:r>
            <a:r>
              <a:rPr lang="vi-VN" noProof="0" dirty="0" err="1"/>
              <a:t>sửa</a:t>
            </a:r>
            <a:r>
              <a:rPr lang="vi-VN" noProof="0" dirty="0"/>
              <a:t> </a:t>
            </a:r>
            <a:r>
              <a:rPr lang="vi-VN" noProof="0" dirty="0" err="1"/>
              <a:t>kiểu</a:t>
            </a:r>
            <a:r>
              <a:rPr lang="vi-VN" noProof="0" dirty="0"/>
              <a:t> văn bản </a:t>
            </a:r>
            <a:r>
              <a:rPr lang="vi-VN" noProof="0" dirty="0" err="1"/>
              <a:t>Bản</a:t>
            </a:r>
            <a:r>
              <a:rPr lang="vi-VN" noProof="0" dirty="0"/>
              <a:t> cái</a:t>
            </a:r>
          </a:p>
          <a:p>
            <a:pPr lvl="1" rtl="0"/>
            <a:r>
              <a:rPr lang="vi-VN" noProof="0" dirty="0" err="1"/>
              <a:t>Mức</a:t>
            </a:r>
            <a:r>
              <a:rPr lang="vi-VN" noProof="0" dirty="0"/>
              <a:t> hai</a:t>
            </a:r>
          </a:p>
          <a:p>
            <a:pPr lvl="2" rtl="0"/>
            <a:r>
              <a:rPr lang="vi-VN" noProof="0" dirty="0" err="1"/>
              <a:t>Mức</a:t>
            </a:r>
            <a:r>
              <a:rPr lang="vi-VN" noProof="0" dirty="0"/>
              <a:t> ba</a:t>
            </a:r>
          </a:p>
          <a:p>
            <a:pPr lvl="3" rtl="0"/>
            <a:r>
              <a:rPr lang="vi-VN" noProof="0" dirty="0" err="1"/>
              <a:t>Mức</a:t>
            </a:r>
            <a:r>
              <a:rPr lang="vi-VN" noProof="0" dirty="0"/>
              <a:t> bốn</a:t>
            </a:r>
          </a:p>
          <a:p>
            <a:pPr lvl="4" rtl="0"/>
            <a:r>
              <a:rPr lang="vi-VN" noProof="0" dirty="0" err="1"/>
              <a:t>Mức</a:t>
            </a:r>
            <a:r>
              <a:rPr lang="vi-VN" noProof="0" dirty="0"/>
              <a:t> năm</a:t>
            </a:r>
          </a:p>
        </p:txBody>
      </p:sp>
      <p:sp>
        <p:nvSpPr>
          <p:cNvPr id="4" name="Chỗ dành sẵn cho Ngày tháng 3"/>
          <p:cNvSpPr>
            <a:spLocks noGrp="1"/>
          </p:cNvSpPr>
          <p:nvPr>
            <p:ph type="dt" sz="half" idx="2"/>
          </p:nvPr>
        </p:nvSpPr>
        <p:spPr>
          <a:xfrm>
            <a:off x="53949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fld id="{126067AF-0B23-4E5C-BEFF-6587C5BED3B6}" type="datetime1">
              <a:rPr lang="vi-VN" noProof="0" smtClean="0"/>
              <a:t>23/10/2024</a:t>
            </a:fld>
            <a:endParaRPr lang="vi-VN" noProof="0"/>
          </a:p>
        </p:txBody>
      </p:sp>
      <p:sp>
        <p:nvSpPr>
          <p:cNvPr id="5" name="Chỗ dành sẵn cho Chân trang 4"/>
          <p:cNvSpPr>
            <a:spLocks noGrp="1"/>
          </p:cNvSpPr>
          <p:nvPr>
            <p:ph type="ftr" sz="quarter" idx="3"/>
          </p:nvPr>
        </p:nvSpPr>
        <p:spPr>
          <a:xfrm>
            <a:off x="4648200" y="62039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endParaRPr lang="vi-VN" noProof="0"/>
          </a:p>
        </p:txBody>
      </p:sp>
      <p:sp>
        <p:nvSpPr>
          <p:cNvPr id="6" name="Chỗ dành sẵn cho Số hiệu Bản chiếu 5"/>
          <p:cNvSpPr>
            <a:spLocks noGrp="1"/>
          </p:cNvSpPr>
          <p:nvPr>
            <p:ph type="sldNum" sz="quarter" idx="4"/>
          </p:nvPr>
        </p:nvSpPr>
        <p:spPr>
          <a:xfrm>
            <a:off x="8375904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fld id="{9860EDB8-5305-433F-BE41-D7A86D811DB3}" type="slidenum">
              <a:rPr lang="vi-VN" noProof="0" smtClean="0"/>
              <a:pPr/>
              <a:t>‹#›</a:t>
            </a:fld>
            <a:endParaRPr lang="vi-VN" noProof="0"/>
          </a:p>
        </p:txBody>
      </p:sp>
      <p:cxnSp>
        <p:nvCxnSpPr>
          <p:cNvPr id="8" name="Đường nối Thẳng 7"/>
          <p:cNvCxnSpPr/>
          <p:nvPr userDrawn="1"/>
        </p:nvCxnSpPr>
        <p:spPr>
          <a:xfrm>
            <a:off x="604434" y="1196392"/>
            <a:ext cx="10983132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67549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2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Tx/>
        <a:buNone/>
        <a:defRPr lang="en-US" sz="1200" kern="1200" dirty="0">
          <a:solidFill>
            <a:schemeClr val="tx1"/>
          </a:solidFill>
          <a:latin typeface="+mn-lt"/>
          <a:ea typeface="+mn-ea"/>
          <a:cs typeface="+mn-cs"/>
        </a:defRPr>
      </a:lvl1pPr>
      <a:lvl2pPr marL="2286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16002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20574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25146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7pPr>
      <a:lvl8pPr marL="29718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8pPr>
      <a:lvl9pPr marL="3429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87FFB63-10CF-990A-1AF1-048A598722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4976" y="39704"/>
            <a:ext cx="7487035" cy="6769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5512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63B2E1D-6C1F-3CC6-3687-7738DD7950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5986" y="209384"/>
            <a:ext cx="7360028" cy="6439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9666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45B10CE-48CC-27F5-4885-E035025EC0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7033" y="261144"/>
            <a:ext cx="7630051" cy="5986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466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E6E76-C98C-78B6-D7AC-9AC0FFDE5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39ED1F-52A9-2D6D-B6A5-52BA1D66DFD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vi-V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3B5EAC-D660-89D9-09E5-7332201436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4673" y="-4572"/>
            <a:ext cx="54226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0286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838EEE-A236-8692-2C2C-4887F6533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B62F12-CF6D-F3C3-C5A4-0F219B668D6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vi-V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D17C69-A875-9A10-5C72-6FABDF71AF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7009" y="0"/>
            <a:ext cx="50979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7230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848E6-7F5C-1689-743C-99AFC705E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37ABDA-635A-3129-F713-982A37A4DAE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vi-V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12F9F6-6392-8050-A3DE-AB110E195F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6564" y="0"/>
            <a:ext cx="54188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3897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24CB77-164B-18B4-49CE-C703B5E9D6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C202E5-0247-64E4-51AF-9B2DB5D85A5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vi-V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A01F59-0E9E-C061-D214-4D07543AA6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4346" y="0"/>
            <a:ext cx="52233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7874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8ED61A-52EC-CD88-F545-61397D75C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7" y="448056"/>
            <a:ext cx="11451910" cy="640080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Assignment 1: Use these above structures to describe the Amazon’s revenue chart.</a:t>
            </a:r>
            <a:endParaRPr lang="vi-VN" b="1" dirty="0">
              <a:solidFill>
                <a:srgbClr val="FF0000"/>
              </a:solidFill>
            </a:endParaRPr>
          </a:p>
        </p:txBody>
      </p:sp>
      <p:pic>
        <p:nvPicPr>
          <p:cNvPr id="5" name="Content Placeholder 4" descr="A graph of sales growth&#10;&#10;Description automatically generated">
            <a:extLst>
              <a:ext uri="{FF2B5EF4-FFF2-40B4-BE49-F238E27FC236}">
                <a16:creationId xmlns:a16="http://schemas.microsoft.com/office/drawing/2014/main" id="{C8D2A73F-A804-3B97-D9A5-363C18965F9E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288769" y="1280265"/>
            <a:ext cx="6640439" cy="5561434"/>
          </a:xfrm>
        </p:spPr>
      </p:pic>
    </p:spTree>
    <p:extLst>
      <p:ext uri="{BB962C8B-B14F-4D97-AF65-F5344CB8AC3E}">
        <p14:creationId xmlns:p14="http://schemas.microsoft.com/office/powerpoint/2010/main" val="1311306743"/>
      </p:ext>
    </p:extLst>
  </p:cSld>
  <p:clrMapOvr>
    <a:masterClrMapping/>
  </p:clrMapOvr>
</p:sld>
</file>

<file path=ppt/theme/theme1.xml><?xml version="1.0" encoding="utf-8"?>
<a:theme xmlns:a="http://schemas.openxmlformats.org/drawingml/2006/main" name="Tài_liệu_Chào_mừng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Segoe UI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60957339_TF10001108_Win32" id="{A6C51184-2299-4CEF-98D2-C8C2BB96C56E}" vid="{C5A5F0A4-16D5-4A26-AA9F-6575A3634B2E}"/>
    </a:ext>
  </a:extLst>
</a:theme>
</file>

<file path=ppt/theme/theme2.xml><?xml version="1.0" encoding="utf-8"?>
<a:theme xmlns:a="http://schemas.openxmlformats.org/drawingml/2006/main" name="Chủ đề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hủ đề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{C9209104-B773-4E60-97B1-06D900B11EE8}tf10001108_win32</Template>
  <TotalTime>9</TotalTime>
  <Words>14</Words>
  <Application>Microsoft Office PowerPoint</Application>
  <PresentationFormat>Widescreen</PresentationFormat>
  <Paragraphs>1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Segoe UI</vt:lpstr>
      <vt:lpstr>Segoe UI Light</vt:lpstr>
      <vt:lpstr>Tài_liệu_Chào_mừng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Assignment 1: Use these above structures to describe the Amazon’s revenue chart.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Hà Thị Minh Phương</dc:creator>
  <cp:keywords/>
  <cp:lastModifiedBy>Hà Thị Minh Phương</cp:lastModifiedBy>
  <cp:revision>1</cp:revision>
  <dcterms:created xsi:type="dcterms:W3CDTF">2024-10-23T03:29:49Z</dcterms:created>
  <dcterms:modified xsi:type="dcterms:W3CDTF">2024-10-23T03:39:20Z</dcterms:modified>
  <cp:version/>
</cp:coreProperties>
</file>